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0B993-7F4F-4C71-8068-BA9FFFDDB575}" type="datetimeFigureOut">
              <a:rPr lang="en-US" smtClean="0"/>
              <a:pPr/>
              <a:t>07.05.2019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1B6A1-C2DC-4B23-9162-B7EECE9379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990601"/>
            <a:ext cx="7391400" cy="1904999"/>
          </a:xfrm>
        </p:spPr>
        <p:txBody>
          <a:bodyPr>
            <a:normAutofit/>
          </a:bodyPr>
          <a:lstStyle/>
          <a:p>
            <a:r>
              <a:rPr lang="sr-Cyrl-RS" sz="5400" dirty="0" smtClean="0">
                <a:latin typeface="Times New Roman" pitchFamily="18" charset="0"/>
                <a:cs typeface="Times New Roman" pitchFamily="18" charset="0"/>
              </a:rPr>
              <a:t>ОШ “Милоје Павловић”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52800"/>
            <a:ext cx="6629400" cy="1828800"/>
          </a:xfrm>
        </p:spPr>
        <p:txBody>
          <a:bodyPr>
            <a:normAutofit/>
          </a:bodyPr>
          <a:lstStyle/>
          <a:p>
            <a:r>
              <a:rPr lang="sr-Cyrl-R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 за школску 2017/18.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19038" y="-499841"/>
            <a:ext cx="6163125" cy="7924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0190425_075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02715" y="-383515"/>
            <a:ext cx="6263480" cy="7944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00201" y="-838200"/>
            <a:ext cx="5943600" cy="85344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513159" y="-674960"/>
            <a:ext cx="6239243" cy="819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561298" y="-875502"/>
            <a:ext cx="6172202" cy="853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386816" y="-701015"/>
            <a:ext cx="6415880" cy="8427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05865" y="-491466"/>
            <a:ext cx="6225379" cy="7970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25690" y="-635090"/>
            <a:ext cx="6268563" cy="8453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515715" y="-829914"/>
            <a:ext cx="6244427" cy="8513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69522" y="-678923"/>
            <a:ext cx="6366669" cy="8334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20190425_0748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7937359">
            <a:off x="1719533" y="340567"/>
            <a:ext cx="4601910" cy="6104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504950" y="-666750"/>
            <a:ext cx="6286500" cy="838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3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33400" y="228598"/>
            <a:ext cx="8363044" cy="5988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97414" y="91279"/>
            <a:ext cx="8311092" cy="6233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346726" y="-813326"/>
            <a:ext cx="6403958" cy="8335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3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81000" y="243679"/>
            <a:ext cx="8458200" cy="6168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49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60604" y="-956965"/>
            <a:ext cx="5888234" cy="8411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4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89076" y="-822329"/>
            <a:ext cx="6191253" cy="8255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49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550855" y="-478764"/>
            <a:ext cx="6072980" cy="809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49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96389" y="-424789"/>
            <a:ext cx="5749131" cy="7665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13176" y="-467250"/>
            <a:ext cx="5917652" cy="7772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281782"/>
            <a:ext cx="8021109" cy="6015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90425_075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507465" y="-593066"/>
            <a:ext cx="6225380" cy="8173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10</Words>
  <Application>Microsoft Office PowerPoint</Application>
  <PresentationFormat>On-screen Show (4:3)</PresentationFormat>
  <Paragraphs>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ОШ “Милоје Павловић”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Sandra</dc:creator>
  <cp:lastModifiedBy>Sandra</cp:lastModifiedBy>
  <cp:revision>6</cp:revision>
  <dcterms:created xsi:type="dcterms:W3CDTF">2019-05-07T07:30:34Z</dcterms:created>
  <dcterms:modified xsi:type="dcterms:W3CDTF">2019-05-07T08:15:52Z</dcterms:modified>
</cp:coreProperties>
</file>